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21D77-4BD5-4DA5-B17F-A31D3B7B45F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5984" y="2071678"/>
            <a:ext cx="66141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</a:rPr>
              <a:t>Урок милосердия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1142984"/>
            <a:ext cx="4066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Что такое милосердие?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2071678"/>
            <a:ext cx="651210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“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Милосердие</a:t>
            </a:r>
            <a:r>
              <a:rPr lang="ru-RU" sz="2800" b="1" i="1" u="sng" dirty="0" smtClean="0">
                <a:solidFill>
                  <a:srgbClr val="002060"/>
                </a:solidFill>
              </a:rPr>
              <a:t> – это готовность </a:t>
            </a:r>
            <a:r>
              <a:rPr lang="ru-RU" sz="2800" b="1" i="1" u="sng" dirty="0" smtClean="0">
                <a:solidFill>
                  <a:srgbClr val="002060"/>
                </a:solidFill>
              </a:rPr>
              <a:t>помочь</a:t>
            </a:r>
          </a:p>
          <a:p>
            <a:r>
              <a:rPr lang="ru-RU" sz="2800" b="1" i="1" u="sng" dirty="0" smtClean="0">
                <a:solidFill>
                  <a:srgbClr val="002060"/>
                </a:solidFill>
              </a:rPr>
              <a:t> </a:t>
            </a:r>
            <a:r>
              <a:rPr lang="ru-RU" sz="2800" b="1" i="1" u="sng" dirty="0" smtClean="0">
                <a:solidFill>
                  <a:srgbClr val="002060"/>
                </a:solidFill>
              </a:rPr>
              <a:t>кому-нибудь, </a:t>
            </a:r>
            <a:r>
              <a:rPr lang="ru-RU" sz="2800" b="1" i="1" u="sng" dirty="0" smtClean="0">
                <a:solidFill>
                  <a:srgbClr val="002060"/>
                </a:solidFill>
              </a:rPr>
              <a:t>простить </a:t>
            </a:r>
            <a:r>
              <a:rPr lang="ru-RU" sz="2800" b="1" i="1" u="sng" dirty="0" smtClean="0">
                <a:solidFill>
                  <a:srgbClr val="002060"/>
                </a:solidFill>
              </a:rPr>
              <a:t>кого-нибудь, </a:t>
            </a:r>
            <a:endParaRPr lang="ru-RU" sz="2800" b="1" i="1" u="sng" dirty="0" smtClean="0">
              <a:solidFill>
                <a:srgbClr val="002060"/>
              </a:solidFill>
            </a:endParaRPr>
          </a:p>
          <a:p>
            <a:r>
              <a:rPr lang="ru-RU" sz="2800" b="1" i="1" u="sng" dirty="0" smtClean="0">
                <a:solidFill>
                  <a:srgbClr val="002060"/>
                </a:solidFill>
              </a:rPr>
              <a:t>человеколюбие”</a:t>
            </a:r>
          </a:p>
          <a:p>
            <a:pPr algn="r"/>
            <a:r>
              <a:rPr lang="ru-RU" sz="2800" b="1" i="1" u="sng" dirty="0" smtClean="0">
                <a:solidFill>
                  <a:srgbClr val="002060"/>
                </a:solidFill>
              </a:rPr>
              <a:t>(С. Ожегов)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4500570"/>
            <a:ext cx="48629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Можно </a:t>
            </a:r>
            <a:r>
              <a:rPr lang="ru-RU" sz="2800" b="1" i="1" dirty="0" smtClean="0">
                <a:solidFill>
                  <a:srgbClr val="002060"/>
                </a:solidFill>
              </a:rPr>
              <a:t>ли милосердие в себе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воспитать</a:t>
            </a:r>
            <a:r>
              <a:rPr lang="ru-RU" sz="2800" b="1" i="1" dirty="0" smtClean="0">
                <a:solidFill>
                  <a:srgbClr val="002060"/>
                </a:solidFill>
              </a:rPr>
              <a:t>? Как?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8860" y="571480"/>
            <a:ext cx="539622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2060"/>
                </a:solidFill>
              </a:rPr>
              <a:t>1 группа </a:t>
            </a:r>
            <a:r>
              <a:rPr lang="ru-RU" sz="2800" b="1" i="1" dirty="0" smtClean="0">
                <a:solidFill>
                  <a:srgbClr val="002060"/>
                </a:solidFill>
              </a:rPr>
              <a:t>– подобрать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синонимы </a:t>
            </a:r>
            <a:r>
              <a:rPr lang="ru-RU" sz="2800" b="1" i="1" dirty="0" smtClean="0">
                <a:solidFill>
                  <a:srgbClr val="002060"/>
                </a:solidFill>
              </a:rPr>
              <a:t>к слову «милосердие</a:t>
            </a:r>
            <a:r>
              <a:rPr lang="ru-RU" sz="2800" b="1" i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800" b="1" i="1" u="sng" dirty="0" smtClean="0">
                <a:solidFill>
                  <a:srgbClr val="002060"/>
                </a:solidFill>
              </a:rPr>
              <a:t>2 </a:t>
            </a:r>
            <a:r>
              <a:rPr lang="ru-RU" sz="2800" b="1" i="1" u="sng" dirty="0" smtClean="0">
                <a:solidFill>
                  <a:srgbClr val="002060"/>
                </a:solidFill>
              </a:rPr>
              <a:t>группа </a:t>
            </a:r>
            <a:r>
              <a:rPr lang="ru-RU" sz="2800" b="1" i="1" dirty="0" smtClean="0">
                <a:solidFill>
                  <a:srgbClr val="002060"/>
                </a:solidFill>
              </a:rPr>
              <a:t>– подобрать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антонимы</a:t>
            </a:r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к слову «милосердие»</a:t>
            </a:r>
          </a:p>
          <a:p>
            <a:endParaRPr lang="ru-RU" sz="2800" b="1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214546" y="2500306"/>
            <a:ext cx="69313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Ребята, а в каких сказках герои </a:t>
            </a:r>
            <a:r>
              <a:rPr lang="ru-RU" sz="2800" b="1" i="1" dirty="0" smtClean="0">
                <a:solidFill>
                  <a:srgbClr val="002060"/>
                </a:solidFill>
              </a:rPr>
              <a:t>проявляли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милосердие?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BOSS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43" y="4572008"/>
            <a:ext cx="2952757" cy="2285992"/>
          </a:xfrm>
          <a:prstGeom prst="rect">
            <a:avLst/>
          </a:prstGeom>
          <a:noFill/>
        </p:spPr>
      </p:pic>
      <p:pic>
        <p:nvPicPr>
          <p:cNvPr id="1027" name="Picture 3" descr="C:\Documents and Settings\BOSS\Рабочий стол\1141922_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8"/>
            <a:ext cx="3047989" cy="2285992"/>
          </a:xfrm>
          <a:prstGeom prst="rect">
            <a:avLst/>
          </a:prstGeom>
          <a:noFill/>
        </p:spPr>
      </p:pic>
      <p:pic>
        <p:nvPicPr>
          <p:cNvPr id="1029" name="Picture 5" descr="C:\Documents and Settings\BOSS\Рабочий стол\0_8f6c8_4ef1bf69_X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5647" y="4572009"/>
            <a:ext cx="3047989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50" y="428604"/>
            <a:ext cx="58737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</a:rPr>
              <a:t>«Законы милосердия»</a:t>
            </a:r>
            <a:br>
              <a:rPr lang="ru-RU" sz="4400" b="1" u="sng" dirty="0" smtClean="0">
                <a:solidFill>
                  <a:srgbClr val="FF0000"/>
                </a:solidFill>
              </a:rPr>
            </a:br>
            <a:endParaRPr lang="ru-RU" sz="4400" b="1" u="sng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3071810"/>
            <a:ext cx="536486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Но как бы жизнь ни летела,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Дней своих не жалей,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Делай доброе дело,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Ради счастья людей.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FEB2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77</Words>
  <Application>Microsoft Office PowerPoint</Application>
  <PresentationFormat>Экран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ooo</cp:lastModifiedBy>
  <cp:revision>9</cp:revision>
  <dcterms:created xsi:type="dcterms:W3CDTF">2013-09-07T18:35:40Z</dcterms:created>
  <dcterms:modified xsi:type="dcterms:W3CDTF">2014-04-22T20:38:42Z</dcterms:modified>
</cp:coreProperties>
</file>