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6" r:id="rId3"/>
    <p:sldId id="277" r:id="rId4"/>
    <p:sldId id="257" r:id="rId5"/>
    <p:sldId id="290" r:id="rId6"/>
    <p:sldId id="263" r:id="rId7"/>
    <p:sldId id="259" r:id="rId8"/>
    <p:sldId id="289" r:id="rId9"/>
    <p:sldId id="292" r:id="rId10"/>
    <p:sldId id="280" r:id="rId11"/>
    <p:sldId id="285" r:id="rId12"/>
    <p:sldId id="281" r:id="rId13"/>
    <p:sldId id="286" r:id="rId14"/>
    <p:sldId id="282" r:id="rId15"/>
    <p:sldId id="283" r:id="rId16"/>
    <p:sldId id="287" r:id="rId17"/>
    <p:sldId id="284" r:id="rId18"/>
    <p:sldId id="288" r:id="rId19"/>
    <p:sldId id="291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2B2B703-679B-469B-9E6F-8A41B56A5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696D7-ADAD-4D6A-A739-D9405717B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33484-AB7E-41B4-A2A0-1D77D8B6D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95D3-10F9-44A8-8AF6-6B29CC2DEB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75518-AFF7-445C-A393-201DDB913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8A0CF-DEDD-41DC-B529-9CBDE38A3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9C560-588A-4707-9ED5-1B6C208A9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845E-4BBD-47AD-B60B-AAB56BB22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9BC7-318C-4AC7-9C50-29833FCA1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53F62-2AB0-4B3B-95E6-419DBC3359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EA23-15C7-4FD2-A3AA-8BE147F81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fld id="{CDF51C70-D8E5-4C44-829A-CE181DFE4C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2"/>
                </a:solidFill>
              </a:rPr>
              <a:t/>
            </a:r>
            <a:br>
              <a:rPr lang="ru-RU" sz="4400" dirty="0" smtClean="0">
                <a:solidFill>
                  <a:schemeClr val="bg2"/>
                </a:solidFill>
              </a:rPr>
            </a:br>
            <a:r>
              <a:rPr lang="ru-RU" sz="4400" dirty="0" smtClean="0">
                <a:solidFill>
                  <a:schemeClr val="bg2"/>
                </a:solidFill>
              </a:rPr>
              <a:t>Урок</a:t>
            </a:r>
            <a:r>
              <a:rPr lang="ru-RU" sz="4400" dirty="0">
                <a:solidFill>
                  <a:schemeClr val="bg2"/>
                </a:solidFill>
              </a:rPr>
              <a:t/>
            </a:r>
            <a:br>
              <a:rPr lang="ru-RU" sz="4400" dirty="0">
                <a:solidFill>
                  <a:schemeClr val="bg2"/>
                </a:solidFill>
              </a:rPr>
            </a:br>
            <a:r>
              <a:rPr lang="ru-RU" sz="4400" dirty="0">
                <a:solidFill>
                  <a:schemeClr val="bg2"/>
                </a:solidFill>
              </a:rPr>
              <a:t> по окружающему миру</a:t>
            </a:r>
            <a:br>
              <a:rPr lang="ru-RU" sz="4400" dirty="0">
                <a:solidFill>
                  <a:schemeClr val="bg2"/>
                </a:solidFill>
              </a:rPr>
            </a:br>
            <a:endParaRPr lang="ru-RU" sz="4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4" descr="09-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05263"/>
            <a:ext cx="1871663" cy="1871662"/>
          </a:xfrm>
          <a:prstGeom prst="rect">
            <a:avLst/>
          </a:prstGeom>
          <a:noFill/>
        </p:spPr>
      </p:pic>
      <p:pic>
        <p:nvPicPr>
          <p:cNvPr id="2053" name="Picture 5" descr="10-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09738" cy="1263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335756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 класс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у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тивог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ив вод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с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уб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дерные от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4500570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</a:rPr>
              <a:t>Радиоактивные отходы</a:t>
            </a:r>
            <a:endParaRPr lang="ru-RU" sz="5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835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бота в групп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18" y="609600"/>
            <a:ext cx="9130082" cy="6248400"/>
          </a:xfrm>
        </p:spPr>
      </p:pic>
      <p:sp>
        <p:nvSpPr>
          <p:cNvPr id="5" name="TextBox 4"/>
          <p:cNvSpPr txBox="1"/>
          <p:nvPr/>
        </p:nvSpPr>
        <p:spPr>
          <a:xfrm>
            <a:off x="1769039" y="0"/>
            <a:ext cx="5212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Работаем в группах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64357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Взаимовыручка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507207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Взаимопомощь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64357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Взаимопонимание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будущем жизнь людей станет лучше, удобнее, счастливее?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 bwMode="auto">
          <a:xfrm>
            <a:off x="857224" y="2428868"/>
            <a:ext cx="1571636" cy="150019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143636" y="2428868"/>
            <a:ext cx="1571636" cy="15001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3428992" y="2428868"/>
            <a:ext cx="1571636" cy="1500198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49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Да</a:t>
            </a:r>
            <a:endParaRPr lang="ru-RU" sz="3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2714620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Не знаю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9289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Нет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7" y="4572008"/>
            <a:ext cx="8072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Человек – хозяин природы, ее покоритель?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57224" y="1000108"/>
            <a:ext cx="1884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4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Тема:</a:t>
            </a:r>
            <a:endParaRPr lang="ru-RU" sz="4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627313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b="1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50938" y="4652963"/>
            <a:ext cx="781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400" b="1" dirty="0"/>
              <a:t>  </a:t>
            </a:r>
            <a:endParaRPr lang="ru-RU" sz="2400" dirty="0"/>
          </a:p>
        </p:txBody>
      </p:sp>
      <p:pic>
        <p:nvPicPr>
          <p:cNvPr id="7176" name="Picture 8" descr="i[36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09" y="2492374"/>
            <a:ext cx="2592430" cy="19367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7" name="Picture 9" descr="img1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88913"/>
            <a:ext cx="2867025" cy="168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0430" y="2786058"/>
            <a:ext cx="4929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Как нам жить в дружбе с природой?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03578" y="659161"/>
            <a:ext cx="71035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200" b="1" i="1" dirty="0" smtClean="0">
                <a:solidFill>
                  <a:schemeClr val="bg2"/>
                </a:solidFill>
              </a:rPr>
              <a:t>Определи тип хозяйства </a:t>
            </a:r>
          </a:p>
          <a:p>
            <a:r>
              <a:rPr lang="ru-RU" sz="3200" b="1" i="1" dirty="0" smtClean="0">
                <a:solidFill>
                  <a:schemeClr val="bg2"/>
                </a:solidFill>
              </a:rPr>
              <a:t>(Производящее, присваивающее)</a:t>
            </a:r>
            <a:endParaRPr lang="ru-RU" sz="3200" b="1" i="1" dirty="0">
              <a:solidFill>
                <a:schemeClr val="bg2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071678"/>
            <a:ext cx="3771900" cy="1655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071678"/>
            <a:ext cx="3775075" cy="158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 descr="хле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14818"/>
            <a:ext cx="3024188" cy="2268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скот"/>
          <p:cNvPicPr>
            <a:picLocks noChangeAspect="1" noChangeArrowheads="1"/>
          </p:cNvPicPr>
          <p:nvPr/>
        </p:nvPicPr>
        <p:blipFill>
          <a:blip r:embed="rId5" cstate="email"/>
          <a:srcRect t="-339"/>
          <a:stretch>
            <a:fillRect/>
          </a:stretch>
        </p:blipFill>
        <p:spPr bwMode="auto">
          <a:xfrm>
            <a:off x="5857884" y="4143380"/>
            <a:ext cx="2736850" cy="2278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78743" y="2071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1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5023" y="20716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2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2148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3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5338" y="4143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4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635375" y="4005263"/>
            <a:ext cx="1439863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озеро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403350" y="4005263"/>
            <a:ext cx="1512888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болото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492500" y="6237288"/>
            <a:ext cx="1584325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луг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1187450" y="6237288"/>
            <a:ext cx="1512888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лес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659563" y="3933825"/>
            <a:ext cx="1511300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поле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6372225" y="6308725"/>
            <a:ext cx="1871663" cy="387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i="1"/>
              <a:t>аквариум</a:t>
            </a:r>
          </a:p>
        </p:txBody>
      </p:sp>
      <p:pic>
        <p:nvPicPr>
          <p:cNvPr id="9230" name="Picture 14" descr="i[5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20938"/>
            <a:ext cx="2232025" cy="1489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1" name="Picture 15" descr="i[1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087563" cy="1565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2" name="Picture 16" descr="i[37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52963"/>
            <a:ext cx="2016125" cy="1512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4" name="Picture 18" descr="i[13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652963"/>
            <a:ext cx="2087562" cy="1565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143108" y="1000108"/>
            <a:ext cx="48267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b="1" dirty="0" smtClean="0">
                <a:solidFill>
                  <a:schemeClr val="bg2"/>
                </a:solidFill>
              </a:rPr>
              <a:t>Что такое экосистема?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9236" name="Picture 20" descr="img3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420938"/>
            <a:ext cx="3024188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7" name="Picture 21" descr="boloto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2420938"/>
            <a:ext cx="2160588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85992"/>
            <a:ext cx="1792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План: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9718" y="2857496"/>
            <a:ext cx="786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Причины…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Проблемы…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Поиск путей…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357166"/>
            <a:ext cx="6502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Как нам жить </a:t>
            </a:r>
          </a:p>
          <a:p>
            <a:r>
              <a:rPr lang="ru-RU" sz="4400" b="1" dirty="0" smtClean="0"/>
              <a:t>в дружбе с природой?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7" name="Picture 19" descr="img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2420938"/>
            <a:ext cx="2017712" cy="154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6" name="Picture 18" descr="img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92375"/>
            <a:ext cx="1539875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95375" y="260350"/>
            <a:ext cx="80486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chemeClr val="bg2"/>
                </a:solidFill>
              </a:rPr>
              <a:t>              Как изменилась природа 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за время существования человека?</a:t>
            </a:r>
          </a:p>
          <a:p>
            <a:r>
              <a:rPr lang="ru-RU" sz="3200" b="1" i="1" dirty="0">
                <a:solidFill>
                  <a:schemeClr val="bg2"/>
                </a:solidFill>
              </a:rPr>
              <a:t> Стало меньше…</a:t>
            </a:r>
            <a:r>
              <a:rPr lang="ru-RU" sz="3200" dirty="0">
                <a:solidFill>
                  <a:schemeClr val="bg2"/>
                </a:solidFill>
              </a:rPr>
              <a:t>  </a:t>
            </a:r>
            <a:r>
              <a:rPr lang="ru-RU" sz="3200" b="1" i="1" dirty="0">
                <a:solidFill>
                  <a:schemeClr val="bg2"/>
                </a:solidFill>
              </a:rPr>
              <a:t>Стало больше…</a:t>
            </a:r>
          </a:p>
        </p:txBody>
      </p:sp>
      <p:pic>
        <p:nvPicPr>
          <p:cNvPr id="22541" name="Picture 13" descr="i[38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420938"/>
            <a:ext cx="2087563" cy="1544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4" name="Picture 16" descr="img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3933825"/>
            <a:ext cx="1728788" cy="1557338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22543" name="Picture 15" descr="img18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5229225"/>
            <a:ext cx="2305050" cy="1414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0" name="Picture 12" descr="img16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860800"/>
            <a:ext cx="2519363" cy="1408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45" name="Picture 17" descr="img17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5157788"/>
            <a:ext cx="2879725" cy="140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3">
      <a:dk1>
        <a:srgbClr val="990000"/>
      </a:dk1>
      <a:lt1>
        <a:srgbClr val="FFFF99"/>
      </a:lt1>
      <a:dk2>
        <a:srgbClr val="800000"/>
      </a:dk2>
      <a:lt2>
        <a:srgbClr val="CC3300"/>
      </a:lt2>
      <a:accent1>
        <a:srgbClr val="990000"/>
      </a:accent1>
      <a:accent2>
        <a:srgbClr val="FFCC66"/>
      </a:accent2>
      <a:accent3>
        <a:srgbClr val="FFFFCA"/>
      </a:accent3>
      <a:accent4>
        <a:srgbClr val="820000"/>
      </a:accent4>
      <a:accent5>
        <a:srgbClr val="CAAAAA"/>
      </a:accent5>
      <a:accent6>
        <a:srgbClr val="E7B95C"/>
      </a:accent6>
      <a:hlink>
        <a:srgbClr val="990000"/>
      </a:hlink>
      <a:folHlink>
        <a:srgbClr val="CC33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0000"/>
        </a:dk1>
        <a:lt1>
          <a:srgbClr val="FFFF00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AA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000000"/>
        </a:dk1>
        <a:lt1>
          <a:srgbClr val="FFFF99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CA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1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2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990000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3">
        <a:dk1>
          <a:srgbClr val="990000"/>
        </a:dk1>
        <a:lt1>
          <a:srgbClr val="FFFF99"/>
        </a:lt1>
        <a:dk2>
          <a:srgbClr val="800000"/>
        </a:dk2>
        <a:lt2>
          <a:srgbClr val="CC3300"/>
        </a:lt2>
        <a:accent1>
          <a:srgbClr val="990000"/>
        </a:accent1>
        <a:accent2>
          <a:srgbClr val="FFCC66"/>
        </a:accent2>
        <a:accent3>
          <a:srgbClr val="FFFFCA"/>
        </a:accent3>
        <a:accent4>
          <a:srgbClr val="820000"/>
        </a:accent4>
        <a:accent5>
          <a:srgbClr val="CAAAAA"/>
        </a:accent5>
        <a:accent6>
          <a:srgbClr val="E7B95C"/>
        </a:accent6>
        <a:hlink>
          <a:srgbClr val="99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585</TotalTime>
  <Words>133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Капсулы</vt:lpstr>
      <vt:lpstr> Урок  по окружающему миру </vt:lpstr>
      <vt:lpstr>Слайд 2</vt:lpstr>
      <vt:lpstr>В будущем жизнь людей станет лучше, удобнее, счастливее?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Аральская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34</cp:revision>
  <dcterms:created xsi:type="dcterms:W3CDTF">2007-04-09T12:21:31Z</dcterms:created>
  <dcterms:modified xsi:type="dcterms:W3CDTF">2015-04-10T05:38:55Z</dcterms:modified>
</cp:coreProperties>
</file>